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8"/>
    <p:restoredTop sz="96327"/>
  </p:normalViewPr>
  <p:slideViewPr>
    <p:cSldViewPr snapToGrid="0">
      <p:cViewPr>
        <p:scale>
          <a:sx n="130" d="100"/>
          <a:sy n="130" d="100"/>
        </p:scale>
        <p:origin x="1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C44-2E17-17F6-B964-10508241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6AE09-7460-EE20-CD0C-33E460ED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8EF7-33CB-97BD-9939-A185A191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F28E9-706D-F9F4-B6AB-23CAD2D3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5C59-A27F-682E-27EE-C5E16635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4909-B6D2-C33B-AE11-05DD9CAA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6946-FB7E-708A-4E1A-334E5D018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2EA2-B254-6270-631A-510C9E84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834A-D9F7-4C2F-40B9-D62EBD7D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8A2E-01AB-0EF5-639C-CA746D9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3F49-B8E3-EA71-905F-F07582EB1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7C078-3295-177D-AF08-3148930BC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5CF1-C9C1-A320-4284-4817147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6D20F-61E4-0B0B-002D-75AD60E4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95-F760-747E-4FE6-0BA10600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2AC-ABB9-3BBB-0B86-D8AAA1F8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B7E4-A8AF-ED1E-F0C8-D7C5901F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6507-9B55-C21A-18A8-CDF7DBAF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ABFC-B0CA-C7CB-7AFD-ACF4EC3E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54B9-6999-0084-6017-AF2F8324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AC2E-F50D-404E-D489-9CBA3D9C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BF39-CE77-5E1A-C79E-626ED5D2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7AE3-107A-9B66-51B4-7B4A6143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4FA1-BF8D-4890-1EB1-F4C3882D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9B1E-3A0A-ABAF-2D3E-8355949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8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37-5160-B7DB-E793-3CF27C1E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F6945-CFAA-B0FA-09FA-FCDDF04D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5A846-3C37-08B8-AD2E-BEC353CE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EEEC-6154-7677-EE02-10AF406C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C838-4899-D260-119F-9CED7E18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D659-D39E-A3A3-D4C3-50D385D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983F-3B61-31EE-38FE-4B143061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27D2D-F7FB-A998-1EA5-DCD72FA3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45867-C457-7F64-F223-5FA5B139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7F9B-EB9B-9C40-EE1E-581432585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0C3F4-CC50-CD9C-5C0B-C0498A69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A2B2-4C47-3B05-5E0C-7EA04F22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EB178-2894-3C99-B8B6-05BD9474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7E887-1899-20B8-0676-36F8291B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733B-5964-C1ED-436A-5B509CDC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FB481-9F58-90C2-BD27-BC629E00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F83EB-167F-08B5-CEC3-8221EDF8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5385A-926E-39E2-26ED-D456BD14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7C43F-5FD0-1DFE-045C-4258E8E8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0AA5E-65EC-E9AF-8D9F-2527A92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1DBA-609E-C0C6-27C2-EC555C3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0232-3E20-70A7-BEA9-18D069F6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9A69-E501-66BF-A69F-FB59C105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0D4B1-0CAE-6D29-8266-1206BAE9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9C45-8027-8223-62F2-DB67B4F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6C4A1-FCF8-868E-BF91-83411855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C259-9F9E-55D5-D786-4318722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B234-A52B-3784-4432-5E8CA42E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E227B-B5DF-7C95-9074-22C7D1DAE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63BCD-C21B-FC20-BD61-E6236F67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E2691-58B3-FC3D-3FF7-0387328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BBBD7-8065-733C-53E5-74174FF5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8A35-F135-BA92-13F0-9B8D0C54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2454E-E6D8-EBB9-7F0D-A5EFC986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E8181-3DD0-DCAB-EC1E-F89D73A6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D07FC-6F7D-7F6C-C7C0-5AC329EBB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BDE0-03D6-1743-BEEF-44C574E1A84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B9DD-3283-8DED-EBFC-51CA0697D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8282-D45F-001B-A59D-1643593D8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802E-51B4-EE40-BD4D-231A5ED6C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chine in a factory&#10;&#10;Description automatically generated">
            <a:extLst>
              <a:ext uri="{FF2B5EF4-FFF2-40B4-BE49-F238E27FC236}">
                <a16:creationId xmlns:a16="http://schemas.microsoft.com/office/drawing/2014/main" id="{C7DE9113-1A6C-1161-4967-F6FE19250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04" b="16378"/>
          <a:stretch/>
        </p:blipFill>
        <p:spPr>
          <a:xfrm>
            <a:off x="1" y="3702325"/>
            <a:ext cx="3433908" cy="264261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 descr="A hand holding a paper with a stain&#10;&#10;Description automatically generated">
            <a:extLst>
              <a:ext uri="{FF2B5EF4-FFF2-40B4-BE49-F238E27FC236}">
                <a16:creationId xmlns:a16="http://schemas.microsoft.com/office/drawing/2014/main" id="{761A2C9F-26EC-4644-B174-2177129B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80" b="45354"/>
          <a:stretch/>
        </p:blipFill>
        <p:spPr>
          <a:xfrm>
            <a:off x="3429002" y="3702326"/>
            <a:ext cx="2365512" cy="17244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white plastic sheet with black dots&#10;&#10;Description automatically generated">
            <a:extLst>
              <a:ext uri="{FF2B5EF4-FFF2-40B4-BE49-F238E27FC236}">
                <a16:creationId xmlns:a16="http://schemas.microsoft.com/office/drawing/2014/main" id="{F80F1825-A744-135F-3DAA-1A52643E8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42" t="26614" r="16692" b="37199"/>
          <a:stretch/>
        </p:blipFill>
        <p:spPr>
          <a:xfrm>
            <a:off x="3429002" y="5230475"/>
            <a:ext cx="2365512" cy="11144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776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BD873BD2-EBC8-6304-C809-475509CC1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13020"/>
              </p:ext>
            </p:extLst>
          </p:nvPr>
        </p:nvGraphicFramePr>
        <p:xfrm>
          <a:off x="1371599" y="4652887"/>
          <a:ext cx="2545987" cy="157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2804100" imgH="23990300" progId="Word.Document.8">
                  <p:embed/>
                </p:oleObj>
              </mc:Choice>
              <mc:Fallback>
                <p:oleObj name="Document" r:id="rId2" imgW="32804100" imgH="23990300" progId="Word.Document.8">
                  <p:embed/>
                  <p:pic>
                    <p:nvPicPr>
                      <p:cNvPr id="8199" name="Object 8">
                        <a:extLst>
                          <a:ext uri="{FF2B5EF4-FFF2-40B4-BE49-F238E27FC236}">
                            <a16:creationId xmlns:a16="http://schemas.microsoft.com/office/drawing/2014/main" id="{E2C226FC-D902-9D35-B2BD-EE7DF32C42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4652887"/>
                        <a:ext cx="2545987" cy="1572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>
            <a:extLst>
              <a:ext uri="{FF2B5EF4-FFF2-40B4-BE49-F238E27FC236}">
                <a16:creationId xmlns:a16="http://schemas.microsoft.com/office/drawing/2014/main" id="{5D1F6915-CDD9-DE50-BD6A-09585F2B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9741"/>
            <a:ext cx="2545986" cy="1734479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46D7B-C4D1-A56E-5162-BBC39A02BB1C}"/>
              </a:ext>
            </a:extLst>
          </p:cNvPr>
          <p:cNvSpPr txBox="1"/>
          <p:nvPr/>
        </p:nvSpPr>
        <p:spPr>
          <a:xfrm>
            <a:off x="1371599" y="2899741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Typical Lab PE Battery Separator (20,000X)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3DDA7-F759-03A3-F587-E0BD0F4C8B37}"/>
              </a:ext>
            </a:extLst>
          </p:cNvPr>
          <p:cNvSpPr txBox="1"/>
          <p:nvPr/>
        </p:nvSpPr>
        <p:spPr>
          <a:xfrm>
            <a:off x="1371600" y="4739956"/>
            <a:ext cx="25459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Our Technology (</a:t>
            </a:r>
            <a:r>
              <a:rPr lang="en-US" altLang="en-US" sz="900" b="1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Controllable Pore Sizes</a:t>
            </a:r>
            <a:r>
              <a:rPr lang="en-US" altLang="en-US" sz="9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55D5C5-C94B-4F2F-628F-2E5CE02EB1C1}"/>
              </a:ext>
            </a:extLst>
          </p:cNvPr>
          <p:cNvSpPr/>
          <p:nvPr/>
        </p:nvSpPr>
        <p:spPr>
          <a:xfrm>
            <a:off x="3917585" y="2899741"/>
            <a:ext cx="3578087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2086-D395-D818-5AEB-ADD28083657D}"/>
              </a:ext>
            </a:extLst>
          </p:cNvPr>
          <p:cNvSpPr/>
          <p:nvPr/>
        </p:nvSpPr>
        <p:spPr>
          <a:xfrm>
            <a:off x="1257300" y="2899741"/>
            <a:ext cx="114299" cy="33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surface&#10;&#10;Description automatically generated">
            <a:extLst>
              <a:ext uri="{FF2B5EF4-FFF2-40B4-BE49-F238E27FC236}">
                <a16:creationId xmlns:a16="http://schemas.microsoft.com/office/drawing/2014/main" id="{685FC795-956C-7059-54DE-4C43590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6" y="3776664"/>
            <a:ext cx="3276600" cy="2095500"/>
          </a:xfrm>
          <a:prstGeom prst="rect">
            <a:avLst/>
          </a:prstGeom>
        </p:spPr>
      </p:pic>
      <p:pic>
        <p:nvPicPr>
          <p:cNvPr id="7" name="Picture 6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FE3B2E68-6114-E865-978F-0690E59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27" y="1516064"/>
            <a:ext cx="3087657" cy="4356100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">
            <a:extLst>
              <a:ext uri="{FF2B5EF4-FFF2-40B4-BE49-F238E27FC236}">
                <a16:creationId xmlns:a16="http://schemas.microsoft.com/office/drawing/2014/main" id="{649C1DF5-626E-8DB2-D9F8-7ED30C761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/>
          <a:stretch/>
        </p:blipFill>
        <p:spPr>
          <a:xfrm>
            <a:off x="718826" y="1516064"/>
            <a:ext cx="3276600" cy="2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0419F98-0FB4-5919-3AB2-4753E1AE2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5"/>
          <a:stretch/>
        </p:blipFill>
        <p:spPr>
          <a:xfrm>
            <a:off x="784761" y="1827243"/>
            <a:ext cx="3652766" cy="2178050"/>
          </a:xfrm>
          <a:prstGeom prst="rect">
            <a:avLst/>
          </a:prstGeom>
        </p:spPr>
      </p:pic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4AF2022A-67E8-19B8-A04C-B57F3338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7"/>
          <a:stretch/>
        </p:blipFill>
        <p:spPr>
          <a:xfrm>
            <a:off x="4425622" y="1827243"/>
            <a:ext cx="6535229" cy="4344154"/>
          </a:xfrm>
          <a:prstGeom prst="rect">
            <a:avLst/>
          </a:prstGeom>
        </p:spPr>
      </p:pic>
      <p:pic>
        <p:nvPicPr>
          <p:cNvPr id="8" name="Picture 7" descr="Close-up of a microscope slide&#10;&#10;Description automatically generated">
            <a:extLst>
              <a:ext uri="{FF2B5EF4-FFF2-40B4-BE49-F238E27FC236}">
                <a16:creationId xmlns:a16="http://schemas.microsoft.com/office/drawing/2014/main" id="{A4AEF99B-3B7A-9523-3F30-87FB313C3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35"/>
          <a:stretch/>
        </p:blipFill>
        <p:spPr>
          <a:xfrm>
            <a:off x="772856" y="3993347"/>
            <a:ext cx="3652766" cy="2178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C94F5C-2295-1CB2-CDBB-05986EE29F88}"/>
              </a:ext>
            </a:extLst>
          </p:cNvPr>
          <p:cNvSpPr/>
          <p:nvPr/>
        </p:nvSpPr>
        <p:spPr>
          <a:xfrm>
            <a:off x="1828800" y="3795251"/>
            <a:ext cx="2949677" cy="796413"/>
          </a:xfrm>
          <a:prstGeom prst="rect">
            <a:avLst/>
          </a:prstGeom>
          <a:solidFill>
            <a:srgbClr val="000000">
              <a:alpha val="7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0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3B9789F0-8484-9C54-4EA6-8DE859DC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42" y="1225192"/>
            <a:ext cx="3281091" cy="477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A5D2C5D-2C98-89D9-F06C-FDE0D23E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8" y="1225192"/>
            <a:ext cx="5086291" cy="47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07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with buttons and switches&#10;&#10;Description automatically generated">
            <a:extLst>
              <a:ext uri="{FF2B5EF4-FFF2-40B4-BE49-F238E27FC236}">
                <a16:creationId xmlns:a16="http://schemas.microsoft.com/office/drawing/2014/main" id="{A4D7D527-4CAB-C5D0-2EF3-12EAD7E9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24" y="2349500"/>
            <a:ext cx="2070100" cy="1549400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3F943527-9F10-F419-3420-FF6C3008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24" y="2349500"/>
            <a:ext cx="2057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9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boratory with a few equipment&#10;&#10;Description automatically generated with medium confidence">
            <a:extLst>
              <a:ext uri="{FF2B5EF4-FFF2-40B4-BE49-F238E27FC236}">
                <a16:creationId xmlns:a16="http://schemas.microsoft.com/office/drawing/2014/main" id="{884C45E0-A5B3-BFCB-DA1A-6F96B613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74" y="1174954"/>
            <a:ext cx="1651820" cy="1238865"/>
          </a:xfrm>
          <a:prstGeom prst="rect">
            <a:avLst/>
          </a:prstGeom>
        </p:spPr>
      </p:pic>
      <p:pic>
        <p:nvPicPr>
          <p:cNvPr id="7" name="Picture 6" descr="A table with bottles and containers on it&#10;&#10;Description automatically generated">
            <a:extLst>
              <a:ext uri="{FF2B5EF4-FFF2-40B4-BE49-F238E27FC236}">
                <a16:creationId xmlns:a16="http://schemas.microsoft.com/office/drawing/2014/main" id="{5D3F83C0-9619-E4AD-021B-57CDD15A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90" y="1174954"/>
            <a:ext cx="1651820" cy="1238865"/>
          </a:xfrm>
          <a:prstGeom prst="rect">
            <a:avLst/>
          </a:prstGeom>
        </p:spPr>
      </p:pic>
      <p:pic>
        <p:nvPicPr>
          <p:cNvPr id="9" name="Picture 8" descr="A laboratory equipment on a counter&#10;&#10;Description automatically generated">
            <a:extLst>
              <a:ext uri="{FF2B5EF4-FFF2-40B4-BE49-F238E27FC236}">
                <a16:creationId xmlns:a16="http://schemas.microsoft.com/office/drawing/2014/main" id="{3CD74D4B-7B37-7D4A-6FDA-5C08F757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05" y="1174954"/>
            <a:ext cx="1651821" cy="1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18485</TotalTime>
  <Words>16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Yen</dc:creator>
  <cp:lastModifiedBy>Alexander Yen</cp:lastModifiedBy>
  <cp:revision>4</cp:revision>
  <dcterms:created xsi:type="dcterms:W3CDTF">2023-12-26T19:39:49Z</dcterms:created>
  <dcterms:modified xsi:type="dcterms:W3CDTF">2024-01-21T21:19:35Z</dcterms:modified>
</cp:coreProperties>
</file>